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7227" r="51758" b="9278"/>
          <a:stretch/>
        </p:blipFill>
        <p:spPr bwMode="auto">
          <a:xfrm>
            <a:off x="-108520" y="8260"/>
            <a:ext cx="9352141" cy="68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547664" y="1628800"/>
            <a:ext cx="3528392" cy="1827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 smtClean="0"/>
              <a:t>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0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Word - Sp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data:image/png;base64,iVBORw0KGgoAAAANSUhEUgAAAQMAAADCCAMAAAB6zFdcAAAAkFBMVEUAAAD///9+fn6Dg4OIiIh7e3v8/PzNzc3n5+eamprAwMCWlpbs7OyNjY1ubm7e3t5RUVFmZmZ2dnby8vKkpKS1tbWRkZHIyMjU1NS7u7v29vZZWVmioqLi4uI9PT2urq5GRkYgICAtLS1fX185OTkXFxcLCwswMDBCQkIdHR1MTEwlJSUVFRUKCgoNAAsGAAUCfbYTAAASA0lEQVR4nO1d6WKqOhBO2MO+L4KCYuvae97/7W4SlgS1rbVVrPX7cY5AiskwyzeTEAF44oknnrgutm9j92B0bGE4dhdGRwajsbswOoKnHrxC6I/dh7FRQ7gZuw8/DjlDX2kuQQ3/+7r2jShxzEmwu1K3bog3DaZQ+sIfxDD09QBCOHGSqDCsq/XsdtCDDQiK89q+vc5dMcXDT5H3AI+/h6JCBZ41oA0kUKDpXrtPt0a9m6LXM5vaXjUHf5Ud7MUoa31GCI1x+zIOVgmETpo0Bwq0x+3NKAihxoYdQ7gesS8jwYEyd6QkcLSeXAnup8wgCObcUQwl5YrdGQXF5JMGgTk4hEboXK8348CDXFz0Ws4cMe6nDmVkQJDqt+jXTQHj/uMGto94Ou1OzWA1bI2Adian/EUomItLoNp8KPtzxlANYnwBCrfp2C0By/bDAjqtHiCYt+fKofErWAfgwzFlAGy4bT5EmtT6PwOK7UU00AMJkmIiHyYeBUk7TigIbdhDfUqwh9Mtazkpichu2rlbAWbkX2zrcjs+BHsT2KVw2lEkkVxGwa27dxPUsAb0IfutDErI8aCZDmFG/YNCSqlRevsO3gKZQnR808sgc+CWvy45cGIAi159QHrQQInAFKeFnQycSJGHDXYFnCiUSWiPWlevoQiXTAZmbMZHbVRINSB42OpBAkl1QGhlMJHT41qREtE2ylfKr78KHmUEcevzoa0eWT3OFNZkbqWnDg8H7PTwv6FGD95gfiwDBedTunOGHtizK/TvBvDgAuJcMWpowQusMvWgBeUGhCd+6hOdX1pyDTIQ4vioN7F/DmfxYVnBJFlFgW0lmx799RBa+UmD+4REigg4H2xlsIOrJawGLVwSNkBQkk8flxM9+DttAZLaSaZ1/iDHaZEzpIMRefoh3ON/U+3je/1OU4io4q/hMm/oIUkW1xBn0qyaHCDiEujxBiYf3Mv8WEL3inU7YRCEQIfGDsyaJRZipveVgheYYy1oK2wVdF7eudWrGfzOpUpaq/alRlgAmVA9alJB32RTKzsNnp6sr+Hv1AKcCrUTrk1lYLZdHrfZQqhvBn8Do+qw0SppkvDfh00/fbgbJosD5IcT05IGFV1if5CjKdRy8DvBuXkof9DuCKuYLESApqZpdEFG9mvrjDIXzs0vV83nuWgUYWEI7pmz9/eIDeTGfSJZ/AsYEB71o8D/sJDgijvSH7RU+CF2cFAuyv6iDJxhDvgX9UAcWAL2B49aMn4fb4eMd/o7M//vIDucMXrEGeWPMYPe8IR73krNR4J6uKbm0yrZw2EJDzKc16+lC4+A0jw4kTzmhPJHUA5m0/xHXF/yMSq4GBzP4OMttfoM1nCl5fLDQumDohwEgRoeziv9BWR8ZAx/6aTANxGysOBP/ui7enXrEzfG5G8qAYEzCWOjnEIlfLyXFc9GZE4mTlmP3Y0nnnjiiSeeeOKJJ5544iaoxTKdnFhN9FeAnIDuUvEnX8xvkcAWD/uKxedAnQz+3txxD7+TwZ+bMGNYdDJ4uN0JvgClE8IfDgxaJ4M/HBj0Z2AAxTMwsMDwcNuVnI/VMzA8AwNBHxi8z9veLVae8Z0Fgr89MNix7kxw9y96HagukwS1ryL9xsDQvPow+4ZPXzitBWx/X2BY2IY+VboXS1ucv2jaTZrkaNO7Qvu3BYa46zA92nRHZ62IcfMmVaYHKeyH/jsCw85HSTPZ3bM6ukKuj+2fLIzayqVqEmWXSGPyIpILT+BeA4OHdE1hjzrs+ku94L47+vD9wF5SKaD/kRXW5SkZ3GtgyIbW2usBfZrvymBb8asIO2WfNiGALCjsSQGPew0My76HNLdlz49Qgnl3wK8M8tSmSpr2K+q7AZuNEyCG099mMluZ3ee7DQxO10NqDEwGdJVwd8D2mPC4J2y2r5N2LKjVB5MLKGRlWe8b7jYwyIMe9v4AkuXjr0cyQHAA79RJhdcuYlJBd3C3gaHvIVkMyPkynZNB93KNAQ9A19n7ByfXzE1SGfQ3vdfAwHqogoEMiF50n9sdBo4j3oQQygV3QskK1Qbz/piYS69qX9pG/5Zgld+3YUyzmQzafXcceATqLXsWBKftosL+DHGceXdwr4GBo3TYGCJueAmTQfMmSd1LK2GjJluRMD9ZtffsYwGRUW8ZdxsYmDmrQz1QmAyamnDPJeZg0QuB6HefHveLjdXuDOFaLEqMNMIzMGGDbuJCP03ajbRxZp33JI5jMH+E+AMKxrUq3o3cbWBgHbZbPWhZkN5Lh7r/PkpQztuHk/2pCbU+WYTTPVOT+w0MLJrrrR6oSasXnaFXpFnvPGk+1Q/M5q6wXawgw4R9vNvAwLzipNVqrX2wVXehIq2qwUj6gEe0ovcO/duYvUMY4H4DA/C6PlZN/cBsH2PRrR6g72D3ro3Gw97ISWJxXDftRTTA9QKDK6LCsPffuENn3GXTdaVlAloXJujjfRuMpK+zkWfbGwZ7MY/PHFkk/dY430Xdx+r08hcBO6/otBrR1ZMGMuDjB5dXEz3oAwNLsplXxPrE2cpWPLUD7krKUk1zMuGCJ7kbULeL34PrXX7rCF5ave/u3pRY+3U1RON7PSD51KkJNRYNFOYvTDMN/aMN7DxWeYPZV+PnYbZiLj7/m5PohtfmjXMwHdy3adRnTA7/1STVOhEYOLfoUlsL1FA+ub3fhpMAwdfKTYciwH248CWgziu2Q1+SXbcY2sSf5UaIY9j0G48DA4bVGI9iOqX0/lZXWwUe4CvvNK6PRHDhbAjgCH4rgxf+sHvrmgU8p3d5jfafmFBzpdKBThbnHz+WCh7j3fCxKKeBmfDvOpkn/vxSGjKsg6z54jiTQQ2PUdErvfGTLHsml6lpqqF9hmm/nbjlu5rQVXgYzTgdgg/2UzkXr4N7uMO796mQDg/RumGWMSRmkJZCde73nkjHCQ4nOJfxjk9qe+ffM3ZoiJxKXPhmZMJ3gURZzkzZurrDenF3xaNTKXj00tf2qLPhO+AyixypCknfee/X8hCWjfkDgcDLdowc6Hk+FAqTwX4YL6jOulLkBE4UX7JD30lzJmjNT4i6LyyHbZvLLD0lvIIT6IVbZ3BSpPUCjx3ypIYzB7O0wzQghn9pSD7lYFo0EZIT99B5Nm6POWlys4JrfVl/Yu4bqCZOTt9xVZqtmWhfMfyT4A0wjfkiVhuPmWfWQv5qG/+YaUZDK72wjL/hbkHfN+/LRkMZuGKJVb+UfmKLDs7nEF+fc11oTJ4NXDkwG/rrKwF8Dxdupsw9FDqFxHrUuuEKx7xAS0L7p97G5uvUlI7ztXv6pDmDPADdYn7y3tXphe9Lcz1qptE6yWto7qFEM7Hq/+xP40nsG1taxD9YQi0HVG2A7LB5h4mK8st3z2Qm1cwnhDjaZ2GEMzons66xLytn4i3t4Z0S5QjvBg6qJofsQsvEb5YsmSYSW3zdSpGqObrhXW0jAs4JtqSIp2qUmWXcCZjw5JXsJ80FqUka9h1d2OHFVbtGlklZIEx2seH7l8a8M8F5oI4Y8jU4kn+J3LE8YPAkdnFq0/4ExcIuaEX44pV0VoSKMplOk1K+ySb13GPs2O3BmLnZW8oBOBpEljlwnIFyGKF3khet95jJoTqdqjji3247Xk4GXfhls7Xts2Sun8T8PbuaDq9SbstY7BfjwtIvVOz0I3H7nZLkJeD8QZ/zc66exgrOOIhlMr9NaRA3Lzaxl5zzOPvH21Y2DXmRtH1vw/rrgo8C3TlON+gouaSeMHhumCROnyqhEJzDlTd1rE9NEvLG/LU7PhPsYi8vF6KXHHcktiGwQxrAT89jfPbSzEygTt+Qxt+dcsb1ugtmPHekBTh2SGyDW+tAKQXvM89Rg57tUad/D7/pxOULXW46P9QN5ueobTB/0VR2jpbGYExOKferK2WOOdX54t49bNTKc57uHCcXmr5ybo/oBccpGkUeZJsUwSFXXFPVV4uj4p4rFO8Xe28ELuPvK0fBwSnOaRD6yj331ugP14OqnBbs7LBR/erU18cgA8XY23HxyXJXI+RkQG1hN2xy4CMJbD51cjpZ5lY2DbDXfz/Hz2tX9dHoP1nE9759IBztWR60oTM43HD724hqY0GpQTiEK0ZU9b2Pqf7GAlGRA+vDRjcAb8zNIki+lNO04TwAEQrLFQfFov1y8QZcK3ICTQ39c3J8BESEJOBXPzukL2NQOaKzAlxG0Jb0uSmvg+XgnJrj0U+DqY68s6cWrP0slP3cBaMvJefLgCZhq1yoaGsKW3aGZFacj2y2m82NxAyw5n+N7dkuSAyg+xZYjr1/M8f7sL1bIl8V6XbR5JY/gj5tUlRjC7axbgYJuqC+s/WBn4CFrC4FIFy5RPAp3i0UMcbAyYXMnQRQi/yXjY+VXy0urBvuLDBzXoCFND3PwdjLpN6daWLrObiSGwl8650Xksq2/Y2fH8NWNF0BOdZTPZaXb2O7hOM5zBY9qevEpGXi1iaF/Uj+Zq6DH3yyBrPEj9AkyqXFYuQfQn15p0DOqmEkXKZhLIap6UTfLZoSoDdgYGeTLEoV6Ka3tBb+yKtHT9cA+J3mizJyNLX8qfKmuCL+EKggTHNQaLb0ai2PfzP5tshPyaCjsHWRBmn4rVV3B/By4GKKqbu2JoFVPXXeYiDLY29iuz2aK1Gwbr7gwK+ZifWz8zpgJmBHsAWR7ZnGC86e0cSsLeCNvnx0f+AYTSkkdR5U/3x999UAb0kIkCRrmFdgfiSb02hm34EQQM6XEsykrfNcATgMZuUmFow0scmRLSaqNrdzUI/tEjDmYkpmlzHtuWZxX1oAq6zRTFfJVBQCvisXjqYDuQLh6FUlt5ymqLr2t+Dn7SayBVTVxZHBAoK7Q+bUmZRAXINyTJawlxNTFW9Q3698sMiQvA+nOZoBfymuK1lEemoqJZCWc2OsGusMOVp0m8j0gk0+RH5dO/JWBK4nzDxbsPZilqpKCOJF7Y/gExZ5aTrGzTga9oexIUrAlDYZ9j9+JeaWV8ul6pjhJAbGXlzcOHNYpGaaiDf83WXsD2VkWTsnAimWhpBLtri1LLDQQ0vTpwIwsKLcVAiryY2pGeaHXuiLnpjt9TWQYk+StutQBq6I80fDdBwXxK50UyHMb1y5WAtgW1aSJCeeJAK7FJEAXN0Fkg1epUxIcEKGUwnZe70DnnAl7GOwKHM/jgXTlkClIqMi3LC2SCbiI7dUiwlWAbtcLUavNF8LeHxIBEW0mkqzGjgRJkQSThhbOioXyySzyaqFXCUR9CEhLkAsAZQALcPiUCMXbLIalJJFIIlRJISaiJQtJmshYVIPCNcDsV2JuquLuQDSEgAh6TOShS9bRSqEkRSSKU03IqTx8YBj3kxwS0kswNLXsB2IRUNLZ4IokiKliPPntM5SDSdSXgKkxxOCARB292osqwDoE6LppehjgYiCvd7mtefVyFPjbVAlCkkaan0lPNqvBfrrAqeIGRJLD2RZDLZ1EkpZJCNURGVpCJ4tSkkSplLqOmZlvIE6zB/MJyx9BKxXOQvJgmsxCBQziZBIHvTctn1ftj1bkktk2bK5RphEohXwBe+sOctfg9gAduUKqgSi1Jst5pu5l6mZqpZhGRcojKLS8n1UFGQWH+sDdg4ekHxPGnOp1g9DLsHMB6JYSNFUMwPTnASBluqOZjqpqicYTjDR1KmeZGgyW9hYCLmE6eMYSeS1UMpI93QR4QGrKBYbSASYGsSxhSJdTZOoMCxMpP0aa8e2qgog5tLDCKEAawnbAngD8xjs97PapsCxoK7zBq7r4n9roSz9vHYrq8zrOhNLlD7I76hirfbAkixdWvF5wG5WubknCzxkX4iS0PIzS5ckhMOJUDr3u3vJFxAmsWSlBkIotQwDGWGm62pSFobk1+5sR8sXr69vDchBZeF0oV2SYHkPQROMHVnn9LLZRTL2AHZOZ2tfXzZLF3MjbBP4rGz7jX+gnkKQBVHQmxOJqI+9NuEn4Po+Hpjse3W+rVa73BbxGDErwA6BwObgC5IRlmWEY0WIW/i+ccMi1/UxX63WHuFDUhMQsG0UFIjBEGV7u9i87DebzW5BcLu3GJ544oknnnjiiSeeeOKJJz7EvwZjd+OG+O/fv/8ompH/14FI4eqi+McwOPjXXr3ql/f4H+9TDeHZJP/RAAAAAElFTkSuQmCC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2899440" y="832144"/>
            <a:ext cx="24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Spelling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302">
            <a:off x="348114" y="498628"/>
            <a:ext cx="2121907" cy="14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3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ured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94712">
            <a:off x="13198" y="101832"/>
            <a:ext cx="3078704" cy="193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67519" y="811657"/>
            <a:ext cx="177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Cards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pic>
        <p:nvPicPr>
          <p:cNvPr id="5122" name="Picture 2" descr="http://www.dykes-hall.co.uk/wp-content/uploads/2015/02/Survey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91">
            <a:off x="477073" y="-25176"/>
            <a:ext cx="2257744" cy="18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593530" y="811657"/>
            <a:ext cx="2127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Survey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58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pic>
        <p:nvPicPr>
          <p:cNvPr id="6148" name="Picture 4" descr="http://previews.123rf.com/images/cmcderm1/cmcderm10809/cmcderm1080900122/3578349-Standardized-quiz-or-test-score-sheet-with-multiple-choice-answers-Stock-Phot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293">
            <a:off x="131399" y="216680"/>
            <a:ext cx="2579617" cy="17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843808" y="819444"/>
            <a:ext cx="4708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Multiple Choice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82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d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013646">
            <a:off x="45645" y="353429"/>
            <a:ext cx="2919627" cy="17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203848" y="811657"/>
            <a:ext cx="3577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Word Cloud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67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uss and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 descr="http://www.zeus.aegee.org/magazine/wp-content/uploads/forum1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8218">
            <a:off x="184948" y="192291"/>
            <a:ext cx="2980282" cy="18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596910" y="993502"/>
            <a:ext cx="629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Discuss and Question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6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o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://img.webmd.com/dtmcms/live/webmd/consumer_assets/site_images/rich_media_quiz/topic/rmq_moods/thinkstock_rf_photo_of_happy_sad_faces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195">
            <a:off x="-368308" y="159283"/>
            <a:ext cx="38576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126803" y="811657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Emotions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2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http://www.surreyconnects.com/images/~resized-255x255/~resized-strch-The%20Big%20Debate%20logo_2_outlines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8637">
            <a:off x="394521" y="245532"/>
            <a:ext cx="1952547" cy="19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876690" y="811657"/>
            <a:ext cx="2755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Opinions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93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zz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598" y="1805218"/>
            <a:ext cx="7012546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8218"/>
            <a:ext cx="8229600" cy="3177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https://talktechwithme.files.wordpress.com/2014/08/formative-assessment-word-cloud-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http://sr.photos2.fotosearch.com/bthumb/FSP/FSP657/84300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212">
            <a:off x="291751" y="333475"/>
            <a:ext cx="2071135" cy="13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618216" y="811657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Buzzer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69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D26F-E1D3-47D0-BF63-3164A32A4941}" type="datetimeFigureOut">
              <a:rPr lang="en-GB" smtClean="0"/>
              <a:t>01/09/2015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BEE51-9631-4F8A-89ED-2C245C613AA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7324" y="0"/>
            <a:ext cx="5981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2000" b="0" i="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2015-07-01T08:58:43Z</dcterms:created>
  <dcterms:modified xsi:type="dcterms:W3CDTF">2015-09-01T22:14:30Z</dcterms:modified>
</cp:coreProperties>
</file>